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Proxima Nova"/>
      <p:regular r:id="rId20"/>
      <p:bold r:id="rId21"/>
      <p:italic r:id="rId22"/>
      <p:boldItalic r:id="rId23"/>
    </p:embeddedFont>
    <p:embeddedFont>
      <p:font typeface="Alfa Slab One"/>
      <p:regular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81">
          <p15:clr>
            <a:srgbClr val="A4A3A4"/>
          </p15:clr>
        </p15:guide>
        <p15:guide id="2" pos="5245">
          <p15:clr>
            <a:srgbClr val="A4A3A4"/>
          </p15:clr>
        </p15:guide>
        <p15:guide id="3" pos="4309">
          <p15:clr>
            <a:srgbClr val="9AA0A6"/>
          </p15:clr>
        </p15:guide>
        <p15:guide id="4" orient="horz" pos="96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81" orient="horz"/>
        <p:guide pos="5245"/>
        <p:guide pos="4309"/>
        <p:guide pos="96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regular.fntdata"/><Relationship Id="rId11" Type="http://schemas.openxmlformats.org/officeDocument/2006/relationships/slide" Target="slides/slide6.xml"/><Relationship Id="rId22" Type="http://schemas.openxmlformats.org/officeDocument/2006/relationships/font" Target="fonts/ProximaNova-italic.fntdata"/><Relationship Id="rId10" Type="http://schemas.openxmlformats.org/officeDocument/2006/relationships/slide" Target="slides/slide5.xml"/><Relationship Id="rId21" Type="http://schemas.openxmlformats.org/officeDocument/2006/relationships/font" Target="fonts/ProximaNova-bold.fntdata"/><Relationship Id="rId13" Type="http://schemas.openxmlformats.org/officeDocument/2006/relationships/slide" Target="slides/slide8.xml"/><Relationship Id="rId24" Type="http://schemas.openxmlformats.org/officeDocument/2006/relationships/font" Target="fonts/AlfaSlabOne-regular.fntdata"/><Relationship Id="rId12" Type="http://schemas.openxmlformats.org/officeDocument/2006/relationships/slide" Target="slides/slide7.xml"/><Relationship Id="rId23" Type="http://schemas.openxmlformats.org/officeDocument/2006/relationships/font" Target="fonts/ProximaNova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b7da21e96_0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b7da21e96_0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b7da21e96_0_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b7da21e96_0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b7da21e96_0_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b7da21e96_0_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b7da21e96_0_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b7da21e96_0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b7da21e96_0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b7da21e96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b7da21e96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b7da21e96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b7da21e96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b7da21e96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b7da21e96_0_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b7da21e96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5b7da21e96_0_6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5b7da21e96_0_6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b7da21e96_0_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b7da21e96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b7da21e96_0_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b7da21e96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b7da21e96_0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b7da21e96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b7da21e96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b7da21e96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Relationship Id="rId6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</a:blip>
          <a:srcRect b="6640" l="0" r="0" t="878"/>
          <a:stretch/>
        </p:blipFill>
        <p:spPr>
          <a:xfrm>
            <a:off x="0" y="-69250"/>
            <a:ext cx="9143998" cy="521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4">
            <a:alphaModFix/>
          </a:blip>
          <a:srcRect b="0" l="5120" r="-5119" t="0"/>
          <a:stretch/>
        </p:blipFill>
        <p:spPr>
          <a:xfrm>
            <a:off x="-1280025" y="-533400"/>
            <a:ext cx="5064373" cy="491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Tipografia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12" name="Google Shape;112;p22"/>
          <p:cNvPicPr preferRelativeResize="0"/>
          <p:nvPr/>
        </p:nvPicPr>
        <p:blipFill rotWithShape="1">
          <a:blip r:embed="rId3">
            <a:alphaModFix/>
          </a:blip>
          <a:srcRect b="12477" l="5880" r="11297" t="34037"/>
          <a:stretch/>
        </p:blipFill>
        <p:spPr>
          <a:xfrm>
            <a:off x="262225" y="965325"/>
            <a:ext cx="8015524" cy="36489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50" y="91650"/>
            <a:ext cx="4378123" cy="252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4"/>
          <p:cNvPicPr preferRelativeResize="0"/>
          <p:nvPr/>
        </p:nvPicPr>
        <p:blipFill rotWithShape="1">
          <a:blip r:embed="rId4">
            <a:alphaModFix/>
          </a:blip>
          <a:srcRect b="7706" l="0" r="0" t="0"/>
          <a:stretch/>
        </p:blipFill>
        <p:spPr>
          <a:xfrm>
            <a:off x="122440" y="2785750"/>
            <a:ext cx="4378133" cy="22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4450" y="91650"/>
            <a:ext cx="4391126" cy="2527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4"/>
          <p:cNvPicPr preferRelativeResize="0"/>
          <p:nvPr/>
        </p:nvPicPr>
        <p:blipFill rotWithShape="1">
          <a:blip r:embed="rId6">
            <a:alphaModFix/>
          </a:blip>
          <a:srcRect b="0" l="0" r="0" t="5024"/>
          <a:stretch/>
        </p:blipFill>
        <p:spPr>
          <a:xfrm>
            <a:off x="4644450" y="2753100"/>
            <a:ext cx="4391126" cy="226474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4"/>
          <p:cNvSpPr/>
          <p:nvPr/>
        </p:nvSpPr>
        <p:spPr>
          <a:xfrm>
            <a:off x="296725" y="217575"/>
            <a:ext cx="672600" cy="686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</a:rPr>
              <a:t>01</a:t>
            </a:r>
            <a:endParaRPr b="1" sz="2000">
              <a:solidFill>
                <a:srgbClr val="FFFFFF"/>
              </a:solidFill>
            </a:endParaRPr>
          </a:p>
        </p:txBody>
      </p:sp>
      <p:sp>
        <p:nvSpPr>
          <p:cNvPr id="127" name="Google Shape;127;p24"/>
          <p:cNvSpPr/>
          <p:nvPr/>
        </p:nvSpPr>
        <p:spPr>
          <a:xfrm>
            <a:off x="296725" y="3040650"/>
            <a:ext cx="672600" cy="686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</a:rPr>
              <a:t>02</a:t>
            </a:r>
            <a:endParaRPr b="1" sz="2000">
              <a:solidFill>
                <a:srgbClr val="FFFFFF"/>
              </a:solidFill>
            </a:endParaRPr>
          </a:p>
        </p:txBody>
      </p:sp>
      <p:sp>
        <p:nvSpPr>
          <p:cNvPr id="128" name="Google Shape;128;p24"/>
          <p:cNvSpPr/>
          <p:nvPr/>
        </p:nvSpPr>
        <p:spPr>
          <a:xfrm>
            <a:off x="4801325" y="217575"/>
            <a:ext cx="672600" cy="686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</a:rPr>
              <a:t>03</a:t>
            </a:r>
            <a:endParaRPr b="1" sz="2000">
              <a:solidFill>
                <a:srgbClr val="FFFFFF"/>
              </a:solidFill>
            </a:endParaRPr>
          </a:p>
        </p:txBody>
      </p:sp>
      <p:sp>
        <p:nvSpPr>
          <p:cNvPr id="129" name="Google Shape;129;p24"/>
          <p:cNvSpPr/>
          <p:nvPr/>
        </p:nvSpPr>
        <p:spPr>
          <a:xfrm>
            <a:off x="4801325" y="3040650"/>
            <a:ext cx="672600" cy="6867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FFFFFF"/>
                </a:solidFill>
              </a:rPr>
              <a:t>04</a:t>
            </a:r>
            <a:endParaRPr b="1"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Projeto de Interação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35" name="Google Shape;135;p25"/>
          <p:cNvPicPr preferRelativeResize="0"/>
          <p:nvPr/>
        </p:nvPicPr>
        <p:blipFill rotWithShape="1">
          <a:blip r:embed="rId3">
            <a:alphaModFix/>
          </a:blip>
          <a:srcRect b="23653" l="5807" r="5665" t="29424"/>
          <a:stretch/>
        </p:blipFill>
        <p:spPr>
          <a:xfrm>
            <a:off x="395625" y="1211400"/>
            <a:ext cx="8436674" cy="3152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Materiais e Tecnologias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41" name="Google Shape;141;p26"/>
          <p:cNvPicPr preferRelativeResize="0"/>
          <p:nvPr/>
        </p:nvPicPr>
        <p:blipFill rotWithShape="1">
          <a:blip r:embed="rId3">
            <a:alphaModFix/>
          </a:blip>
          <a:srcRect b="20961" l="21549" r="18824" t="8650"/>
          <a:stretch/>
        </p:blipFill>
        <p:spPr>
          <a:xfrm>
            <a:off x="2152675" y="1928088"/>
            <a:ext cx="1497249" cy="1249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6"/>
          <p:cNvPicPr preferRelativeResize="0"/>
          <p:nvPr/>
        </p:nvPicPr>
        <p:blipFill rotWithShape="1">
          <a:blip r:embed="rId4">
            <a:alphaModFix/>
          </a:blip>
          <a:srcRect b="0" l="49892" r="0" t="0"/>
          <a:stretch/>
        </p:blipFill>
        <p:spPr>
          <a:xfrm>
            <a:off x="367923" y="1700612"/>
            <a:ext cx="1560102" cy="194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2324" y="1703525"/>
            <a:ext cx="1851900" cy="198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9375" y="1928100"/>
            <a:ext cx="2677925" cy="124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</a:rPr>
              <a:t>Oportunidade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01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Quixadá é reconhecida nacionalmente pelas suas lendas envolvendo acontecimentos ufológicos misteriosos, entretanto isto não é explorado pela iniciativa pública nem privada, logo há uma oportunidade de apropriar-se desse tema para angariar mais turismo e interatividade entre pessoas em ambientes culturais locais.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</a:rPr>
              <a:t>Objetivos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pt-BR">
                <a:solidFill>
                  <a:srgbClr val="FFFFFF"/>
                </a:solidFill>
              </a:rPr>
              <a:t>Valorização e exploração de mitos e histórias da cultura de Quixadá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pt-BR">
                <a:solidFill>
                  <a:srgbClr val="FFFFFF"/>
                </a:solidFill>
              </a:rPr>
              <a:t>Entretenimento 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pt-BR">
                <a:solidFill>
                  <a:srgbClr val="FFFFFF"/>
                </a:solidFill>
              </a:rPr>
              <a:t>Interação com novas tecnologias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pt-BR">
                <a:solidFill>
                  <a:srgbClr val="FFFFFF"/>
                </a:solidFill>
              </a:rPr>
              <a:t>Estimular a visitação em locais públicos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FFFF"/>
                </a:solidFill>
              </a:rPr>
              <a:t>Público Alvo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Moradores e visitantes de Quixadá que tem curiosidade sobre os mistérios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>
                <a:solidFill>
                  <a:srgbClr val="FFFFFF"/>
                </a:solidFill>
              </a:rPr>
              <a:t>ufológicos locais.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Estratégias de Design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Conceito de Criação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457275"/>
            <a:ext cx="8015400" cy="13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“Experiência imersiva em primeira pessoa de como são os supostos contatos imediatos relatados em Quixadá.”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9"/>
          <p:cNvSpPr txBox="1"/>
          <p:nvPr>
            <p:ph type="title"/>
          </p:nvPr>
        </p:nvSpPr>
        <p:spPr>
          <a:xfrm>
            <a:off x="464100" y="597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Produto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Marca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99" name="Google Shape;99;p20"/>
          <p:cNvPicPr preferRelativeResize="0"/>
          <p:nvPr/>
        </p:nvPicPr>
        <p:blipFill rotWithShape="1">
          <a:blip r:embed="rId3">
            <a:alphaModFix/>
          </a:blip>
          <a:srcRect b="42943" l="14998" r="12647" t="39262"/>
          <a:stretch/>
        </p:blipFill>
        <p:spPr>
          <a:xfrm>
            <a:off x="2956705" y="2180312"/>
            <a:ext cx="5624894" cy="975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37700">
            <a:off x="453820" y="1360392"/>
            <a:ext cx="2972582" cy="2883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Paleta de Cores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06" name="Google Shape;106;p21"/>
          <p:cNvPicPr preferRelativeResize="0"/>
          <p:nvPr/>
        </p:nvPicPr>
        <p:blipFill rotWithShape="1">
          <a:blip r:embed="rId3">
            <a:alphaModFix/>
          </a:blip>
          <a:srcRect b="22497" l="10140" r="8926" t="43655"/>
          <a:stretch/>
        </p:blipFill>
        <p:spPr>
          <a:xfrm>
            <a:off x="836725" y="1703450"/>
            <a:ext cx="7560674" cy="2228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